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30" r:id="rId1"/>
  </p:sldMasterIdLst>
  <p:sldIdLst>
    <p:sldId id="256" r:id="rId2"/>
    <p:sldId id="261" r:id="rId3"/>
    <p:sldId id="257" r:id="rId4"/>
    <p:sldId id="262" r:id="rId5"/>
    <p:sldId id="263" r:id="rId6"/>
    <p:sldId id="266" r:id="rId7"/>
    <p:sldId id="267" r:id="rId8"/>
    <p:sldId id="260" r:id="rId9"/>
    <p:sldId id="258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80" autoAdjust="0"/>
    <p:restoredTop sz="94660"/>
  </p:normalViewPr>
  <p:slideViewPr>
    <p:cSldViewPr snapToGrid="0">
      <p:cViewPr varScale="1">
        <p:scale>
          <a:sx n="85" d="100"/>
          <a:sy n="85" d="100"/>
        </p:scale>
        <p:origin x="66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7/10/2019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273212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7/10/2019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806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7/10/2019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52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7/10/2019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301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7/10/2019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2710970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7/10/2019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674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7/10/2019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52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7/10/2019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714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7/10/2019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153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7/10/2019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93876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7/10/2019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86581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7/10/2019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78084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  <p:sldLayoutId id="2147483836" r:id="rId6"/>
    <p:sldLayoutId id="2147483837" r:id="rId7"/>
    <p:sldLayoutId id="2147483838" r:id="rId8"/>
    <p:sldLayoutId id="2147483839" r:id="rId9"/>
    <p:sldLayoutId id="2147483840" r:id="rId10"/>
    <p:sldLayoutId id="214748384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368">
          <p15:clr>
            <a:srgbClr val="F26B43"/>
          </p15:clr>
        </p15:guide>
        <p15:guide id="2" orient="horz" pos="1440">
          <p15:clr>
            <a:srgbClr val="F26B43"/>
          </p15:clr>
        </p15:guide>
        <p15:guide id="3" orient="horz" pos="3696">
          <p15:clr>
            <a:srgbClr val="F26B43"/>
          </p15:clr>
        </p15:guide>
        <p15:guide id="4" orient="horz" pos="432">
          <p15:clr>
            <a:srgbClr val="F26B43"/>
          </p15:clr>
        </p15:guide>
        <p15:guide id="5" orient="horz" pos="1512">
          <p15:clr>
            <a:srgbClr val="F26B43"/>
          </p15:clr>
        </p15:guide>
        <p15:guide id="6" pos="6912">
          <p15:clr>
            <a:srgbClr val="F26B43"/>
          </p15:clr>
        </p15:guide>
        <p15:guide id="7" pos="936">
          <p15:clr>
            <a:srgbClr val="F26B43"/>
          </p15:clr>
        </p15:guide>
        <p15:guide id="8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eeradvocate.com/place/list/?start=0&amp;&amp;c_id=US&amp;s_id=NY&amp;brewery=Y&amp;sort=name" TargetMode="External"/><Relationship Id="rId7" Type="http://schemas.openxmlformats.org/officeDocument/2006/relationships/image" Target="../media/image4.jpg"/><Relationship Id="rId2" Type="http://schemas.openxmlformats.org/officeDocument/2006/relationships/hyperlink" Target="http://www.beeradvocate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5432" y="3745479"/>
            <a:ext cx="2801732" cy="1086237"/>
          </a:xfrm>
        </p:spPr>
        <p:txBody>
          <a:bodyPr/>
          <a:lstStyle/>
          <a:p>
            <a:r>
              <a:rPr lang="en-US" dirty="0" smtClean="0"/>
              <a:t>Brandt Germann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423988" y="2298929"/>
            <a:ext cx="64293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Scraping Beer Advocate w/ </a:t>
            </a:r>
            <a:r>
              <a:rPr lang="en-US" sz="4400" dirty="0" err="1" smtClean="0"/>
              <a:t>Scrapy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96152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71525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Questions?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5625" y="2200274"/>
            <a:ext cx="4448175" cy="2500981"/>
          </a:xfr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200274"/>
            <a:ext cx="4993218" cy="3914776"/>
          </a:xfrm>
        </p:spPr>
      </p:pic>
    </p:spTree>
    <p:extLst>
      <p:ext uri="{BB962C8B-B14F-4D97-AF65-F5344CB8AC3E}">
        <p14:creationId xmlns:p14="http://schemas.microsoft.com/office/powerpoint/2010/main" val="280614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552575"/>
            <a:ext cx="9601200" cy="4314825"/>
          </a:xfrm>
        </p:spPr>
        <p:txBody>
          <a:bodyPr/>
          <a:lstStyle/>
          <a:p>
            <a:r>
              <a:rPr lang="en-US" dirty="0" smtClean="0">
                <a:hlinkClick r:id="rId2"/>
              </a:rPr>
              <a:t>www.beeradvocate.com</a:t>
            </a:r>
            <a:r>
              <a:rPr lang="en-US" dirty="0" smtClean="0"/>
              <a:t> </a:t>
            </a:r>
          </a:p>
          <a:p>
            <a:r>
              <a:rPr lang="en-US" dirty="0" smtClean="0"/>
              <a:t>Start point: </a:t>
            </a:r>
            <a:r>
              <a:rPr lang="en-US" dirty="0" smtClean="0">
                <a:hlinkClick r:id="rId3"/>
              </a:rPr>
              <a:t>Beer Advocate NY Breweries</a:t>
            </a:r>
            <a:endParaRPr lang="en-US" dirty="0" smtClean="0"/>
          </a:p>
          <a:p>
            <a:r>
              <a:rPr lang="en-US" dirty="0" smtClean="0"/>
              <a:t>What got me interested?</a:t>
            </a:r>
          </a:p>
          <a:p>
            <a:pPr marL="0" indent="0">
              <a:buNone/>
            </a:pPr>
            <a:r>
              <a:rPr lang="en-US" dirty="0" smtClean="0"/>
              <a:t>	At the start of this project I set out to understand more about what types of beer are rated highly and which are generally disliked by Beer Advocate members. I also wanted to possibly modify the BA Top 100 for NY using data from the website in order to show highly rated beer of all types.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505" y="4751513"/>
            <a:ext cx="2363687" cy="18933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3755" y="4347606"/>
            <a:ext cx="2082073" cy="22972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118" y="4751513"/>
            <a:ext cx="1884899" cy="18848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126" y="4347606"/>
            <a:ext cx="1528695" cy="229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799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 Site Rankings - NY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362" y="1383228"/>
            <a:ext cx="9900564" cy="535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44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916" y="325428"/>
            <a:ext cx="3972306" cy="14859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Scraped &amp; Reclassified Data</a:t>
            </a:r>
            <a:r>
              <a:rPr lang="en-US" dirty="0"/>
              <a:t/>
            </a:r>
            <a:br>
              <a:rPr lang="en-US" dirty="0"/>
            </a:br>
            <a:r>
              <a:rPr lang="en-US" sz="2700" dirty="0" smtClean="0"/>
              <a:t>Filtered for beer with &gt; 10 ratings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999" y="78947"/>
            <a:ext cx="5571066" cy="35814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82" y="2304992"/>
            <a:ext cx="5630333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47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353" y="72056"/>
            <a:ext cx="9027363" cy="661958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0285" y="72056"/>
            <a:ext cx="1476581" cy="3381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123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Adjusted BA Score</a:t>
            </a:r>
            <a:br>
              <a:rPr lang="en-US" dirty="0" smtClean="0"/>
            </a:br>
            <a:r>
              <a:rPr lang="en-US" sz="2400" dirty="0" smtClean="0"/>
              <a:t>BA+ = BA Score / Style Average * 100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400" dirty="0" smtClean="0"/>
              <a:t>average BA+ = 100 for each style</a:t>
            </a:r>
            <a:endParaRPr lang="en-US" sz="24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425" y="2428876"/>
            <a:ext cx="5658525" cy="3476624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475" y="2428876"/>
            <a:ext cx="5658525" cy="3476624"/>
          </a:xfrm>
        </p:spPr>
      </p:pic>
    </p:spTree>
    <p:extLst>
      <p:ext uri="{BB962C8B-B14F-4D97-AF65-F5344CB8AC3E}">
        <p14:creationId xmlns:p14="http://schemas.microsoft.com/office/powerpoint/2010/main" val="1394885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NY Top 100 Revisited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387" y="2427852"/>
            <a:ext cx="5557838" cy="3677671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050" y="2427852"/>
            <a:ext cx="5557838" cy="3677671"/>
          </a:xfrm>
        </p:spPr>
      </p:pic>
    </p:spTree>
    <p:extLst>
      <p:ext uri="{BB962C8B-B14F-4D97-AF65-F5344CB8AC3E}">
        <p14:creationId xmlns:p14="http://schemas.microsoft.com/office/powerpoint/2010/main" val="3564088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 Table – NY Leaders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4635" y="1390650"/>
            <a:ext cx="9095129" cy="535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641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the future…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Entire USA</a:t>
            </a:r>
          </a:p>
          <a:p>
            <a:r>
              <a:rPr lang="en-US" dirty="0" smtClean="0"/>
              <a:t>Break </a:t>
            </a:r>
            <a:r>
              <a:rPr lang="en-US" dirty="0" smtClean="0"/>
              <a:t>ales and IPA </a:t>
            </a:r>
            <a:r>
              <a:rPr lang="en-US" dirty="0" smtClean="0"/>
              <a:t>into more sub groups</a:t>
            </a:r>
          </a:p>
          <a:p>
            <a:r>
              <a:rPr lang="en-US" dirty="0" smtClean="0"/>
              <a:t>Scrape brewery websites for what is currently available on tap, then join tables to show BA+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864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154</TotalTime>
  <Words>77</Words>
  <Application>Microsoft Office PowerPoint</Application>
  <PresentationFormat>Widescreen</PresentationFormat>
  <Paragraphs>17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Franklin Gothic Book</vt:lpstr>
      <vt:lpstr>Crop</vt:lpstr>
      <vt:lpstr>PowerPoint Presentation</vt:lpstr>
      <vt:lpstr>Intro</vt:lpstr>
      <vt:lpstr>Original Site Rankings - NY</vt:lpstr>
      <vt:lpstr>Scraped &amp; Reclassified Data Filtered for beer with &gt; 10 ratings </vt:lpstr>
      <vt:lpstr>PowerPoint Presentation</vt:lpstr>
      <vt:lpstr>Adjusted BA Score BA+ = BA Score / Style Average * 100 average BA+ = 100 for each style</vt:lpstr>
      <vt:lpstr>NY Top 100 Revisited</vt:lpstr>
      <vt:lpstr>Result Table – NY Leaders</vt:lpstr>
      <vt:lpstr>In the future…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Brandt Germann</dc:creator>
  <cp:lastModifiedBy>Brandt Germann</cp:lastModifiedBy>
  <cp:revision>12</cp:revision>
  <dcterms:created xsi:type="dcterms:W3CDTF">2019-07-09T23:40:28Z</dcterms:created>
  <dcterms:modified xsi:type="dcterms:W3CDTF">2019-07-10T13:43:26Z</dcterms:modified>
</cp:coreProperties>
</file>

<file path=docProps/thumbnail.jpeg>
</file>